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</p:sldMasterIdLst>
  <p:notesMasterIdLst>
    <p:notesMasterId r:id="rId5"/>
  </p:notesMasterIdLst>
  <p:handoutMasterIdLst>
    <p:handoutMasterId r:id="rId6"/>
  </p:handoutMasterIdLst>
  <p:sldIdLst>
    <p:sldId id="1001" r:id="rId2"/>
    <p:sldId id="897" r:id="rId3"/>
    <p:sldId id="1002" r:id="rId4"/>
  </p:sldIdLst>
  <p:sldSz cx="9144000" cy="6858000" type="screen4x3"/>
  <p:notesSz cx="6858000" cy="9144000"/>
  <p:embeddedFontLst>
    <p:embeddedFont>
      <p:font typeface="Algerian" pitchFamily="82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Lucida Sans Unicode" pitchFamily="34" charset="0"/>
      <p:regular r:id="rId12"/>
    </p:embeddedFont>
    <p:embeddedFont>
      <p:font typeface="Arial Black" pitchFamily="34" charset="0"/>
      <p:bold r:id="rId13"/>
    </p:embeddedFont>
    <p:embeddedFont>
      <p:font typeface="Wingdings 3" pitchFamily="18" charset="2"/>
      <p:regular r:id="rId14"/>
    </p:embeddedFont>
    <p:embeddedFont>
      <p:font typeface="Constantia" pitchFamily="18" charset="0"/>
      <p:regular r:id="rId15"/>
      <p:bold r:id="rId16"/>
      <p:italic r:id="rId17"/>
      <p:boldItalic r:id="rId18"/>
    </p:embeddedFont>
    <p:embeddedFont>
      <p:font typeface="Wingdings 2" pitchFamily="18" charset="2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2" roundtripDataSignature="AMtx7mjT7vSaraAr0oR4nIXZb7N0OL2w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72977-FA07-401B-ABFB-6C2F78C70616}" v="30" dt="2023-10-02T05:26:32.054"/>
  </p1510:revLst>
</p1510:revInfo>
</file>

<file path=ppt/tableStyles.xml><?xml version="1.0" encoding="utf-8"?>
<a:tblStyleLst xmlns:a="http://schemas.openxmlformats.org/drawingml/2006/main" def="{46D02ED0-214B-4FBE-9B27-E489A053FA4B}">
  <a:tblStyle styleId="{46D02ED0-214B-4FBE-9B27-E489A053FA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7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4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104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103" Type="http://schemas.openxmlformats.org/officeDocument/2006/relationships/presProps" Target="presProps.xml"/><Relationship Id="rId10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107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102" Type="http://customschemas.google.com/relationships/presentationmetadata" Target="meta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6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10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gh,SK,Sanjay,QLAD R" userId="50f5eaf6-9a68-4708-8c21-98058ceeb709" providerId="ADAL" clId="{12FB97AD-B63B-45B5-8B7C-4F9068EC3762}"/>
    <pc:docChg chg="delSld">
      <pc:chgData name="Singh,SK,Sanjay,QLAD R" userId="50f5eaf6-9a68-4708-8c21-98058ceeb709" providerId="ADAL" clId="{12FB97AD-B63B-45B5-8B7C-4F9068EC3762}" dt="2023-10-02T05:41:25.909" v="0" actId="47"/>
      <pc:docMkLst>
        <pc:docMk/>
      </pc:docMkLst>
      <pc:sldChg chg="del">
        <pc:chgData name="Singh,SK,Sanjay,QLAD R" userId="50f5eaf6-9a68-4708-8c21-98058ceeb709" providerId="ADAL" clId="{12FB97AD-B63B-45B5-8B7C-4F9068EC3762}" dt="2023-10-02T05:41:25.909" v="0" actId="47"/>
        <pc:sldMkLst>
          <pc:docMk/>
          <pc:sldMk cId="3313194915" sldId="8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963F1-ACD7-487A-88B9-3518164D4E6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A72E3-43F9-4F04-95A8-5B0C5CED80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4348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801E8-4C64-449F-989A-4EE8852FB65F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23750"/>
            <a:ext cx="9144000" cy="1142938"/>
            <a:chOff x="0" y="23750"/>
            <a:chExt cx="9144000" cy="1142938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23750"/>
              <a:ext cx="1330035" cy="938151"/>
              <a:chOff x="144463" y="0"/>
              <a:chExt cx="1257300" cy="841023"/>
            </a:xfrm>
          </p:grpSpPr>
          <p:pic>
            <p:nvPicPr>
              <p:cNvPr id="19" name="Picture 2" descr="https://lh7-rt.googleusercontent.com/docsz/AD_4nXc12-YX2hXnDF2TiIicUwg-mf_pjewtVAIrPd3gAGZSf7xD2YRAKIFA431aKDpbcKFmsfLncRg76didULUWW0RUXf32t0FfxeFBrP2TS9_kaMeU2tUE5z6bGbQL4YqfxrpYSceMJjVauhG8AK5cdT2_Rz1PRbTZ8k838YtNC1poHjuWdotfWg?key=S08-FWbTkShdq4rafIMSRw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44463" y="0"/>
                <a:ext cx="1257300" cy="485775"/>
              </a:xfrm>
              <a:prstGeom prst="rect">
                <a:avLst/>
              </a:prstGeom>
              <a:noFill/>
            </p:spPr>
          </p:pic>
          <p:pic>
            <p:nvPicPr>
              <p:cNvPr id="20" name="Picture 4" descr="https://lh7-rt.googleusercontent.com/docsz/AD_4nXecfTjcuRlj9ondZWdy4-e4bCphC05TYWXQEpxk2qHhK0ykgMIvOaCHYCRoj6NAlpr1IQK5qv7b_GGkbjesHkuDIE73UMxNcUb3c7gTYw3B1jpaF-McTUu9mjJhwwuZ33OvA3Tx9Db1DJowus30i4HOiC-hEyHB1GqESFN6Etw-EgPTVxmY3zw?key=S08-FWbTkShdq4rafIMSRw"/>
              <p:cNvPicPr>
                <a:picLocks noChangeAspect="1" noChangeArrowheads="1"/>
              </p:cNvPicPr>
              <p:nvPr userDrawn="1"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56339" y="507648"/>
                <a:ext cx="1085850" cy="333375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2" descr="https://lh7-rt.googleusercontent.com/docsz/AD_4nXctxbA_xN6RA0DVj1BEDVt2IzGczwGlCRCfA2K13pBfjS_EzUyiwcmx3DM0zCn1Lc9R1xIYf1uJ9SX5YH0cfrlaBE0Z2BRNRs2MTbzpiVLRU4Y5dHifajJ5TMy4hTiWkdBWyXKXRGe6VI56o2XtYEL7waKr7Ean7Gvn5JPVjS45hOBl8g_Fhw?key=S08-FWbTkShdq4rafIMSRw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077484" y="23750"/>
              <a:ext cx="1066516" cy="973776"/>
            </a:xfrm>
            <a:prstGeom prst="rect">
              <a:avLst/>
            </a:prstGeom>
            <a:noFill/>
          </p:spPr>
        </p:pic>
        <p:pic>
          <p:nvPicPr>
            <p:cNvPr id="17" name="Picture 4" descr="https://lh7-rt.googleusercontent.com/docsz/AD_4nXeVG_Hi6FC7FvVq-wps_CHROxC409E8HBa-QQXCysb48WIbkmbwGTKk5WqQahrbWZrwQZqJxqgD6u8XSyHoEteGr4Jljvub57THoJR3443A15aMC9q5WKqYYvDOmlRNCdMx2UnYNpFaTIbaf5z0vhHONdAR_gEnf9HTH0ZCdRAiv533rO3IRw?key=S08-FWbTkShdq4rafIMSRw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105209" y="47500"/>
              <a:ext cx="874365" cy="1119188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/>
          <p:nvPr/>
        </p:nvSpPr>
        <p:spPr>
          <a:xfrm>
            <a:off x="558151" y="1202670"/>
            <a:ext cx="8431480" cy="441820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2044618" marR="4559" indent="-2033791" algn="r">
              <a:spcBef>
                <a:spcPts val="85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lgerian" pitchFamily="82" charset="0"/>
              </a:rPr>
              <a:t>ISPCC 2k25</a:t>
            </a:r>
            <a:endParaRPr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C5AFDBE7-59F2-491E-AA12-EA8AAF9C84FB}"/>
              </a:ext>
            </a:extLst>
          </p:cNvPr>
          <p:cNvSpPr txBox="1">
            <a:spLocks/>
          </p:cNvSpPr>
          <p:nvPr/>
        </p:nvSpPr>
        <p:spPr>
          <a:xfrm>
            <a:off x="425669" y="2330039"/>
            <a:ext cx="8718331" cy="1343326"/>
          </a:xfrm>
          <a:prstGeom prst="rect">
            <a:avLst/>
          </a:prstGeom>
        </p:spPr>
        <p:txBody>
          <a:bodyPr vert="horz" lIns="45720" rIns="45720">
            <a:normAutofit fontScale="25000" lnSpcReduction="20000"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641B">
                    <a:lumMod val="75000"/>
                  </a:srgbClr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2025 7</a:t>
            </a:r>
            <a:r>
              <a:rPr kumimoji="0" lang="en-US" sz="9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EB641B">
                    <a:lumMod val="75000"/>
                  </a:srgbClr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641B">
                    <a:lumMod val="75000"/>
                  </a:srgbClr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International Conference on Signal Processing, Computing and Control (ISPCC 2k25)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March 06-08, 2025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http://www.juit.ac.in/ispcc_2017/img/headerwithpic.jpg"/>
          <p:cNvPicPr/>
          <p:nvPr/>
        </p:nvPicPr>
        <p:blipFill>
          <a:blip r:embed="rId2"/>
          <a:srcRect l="75938" b="-4950"/>
          <a:stretch>
            <a:fillRect/>
          </a:stretch>
        </p:blipFill>
        <p:spPr bwMode="auto">
          <a:xfrm>
            <a:off x="7144645" y="1576552"/>
            <a:ext cx="1794403" cy="77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368461-97E0-48EF-A106-CF0C5F20AE87}"/>
              </a:ext>
            </a:extLst>
          </p:cNvPr>
          <p:cNvSpPr txBox="1"/>
          <p:nvPr/>
        </p:nvSpPr>
        <p:spPr>
          <a:xfrm>
            <a:off x="185529" y="4148304"/>
            <a:ext cx="895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Paper Title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Paper ID :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ISPCC2K25_xxx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638800"/>
            <a:ext cx="791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Name of Session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Date &amp; Time of </a:t>
            </a:r>
            <a:r>
              <a:rPr lang="en-US" sz="1600" b="1" dirty="0" smtClean="0">
                <a:solidFill>
                  <a:schemeClr val="tx1"/>
                </a:solidFill>
              </a:rPr>
              <a:t>Presentation</a:t>
            </a:r>
          </a:p>
          <a:p>
            <a:r>
              <a:rPr lang="en-IN" sz="1600" b="1" dirty="0" smtClean="0">
                <a:solidFill>
                  <a:schemeClr val="tx1"/>
                </a:solidFill>
              </a:rPr>
              <a:t>Presenter Name: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Picture 15" descr="IEEE delho section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90" y="2893466"/>
            <a:ext cx="1006465" cy="858728"/>
          </a:xfrm>
          <a:prstGeom prst="rect">
            <a:avLst/>
          </a:prstGeom>
        </p:spPr>
      </p:pic>
      <p:pic>
        <p:nvPicPr>
          <p:cNvPr id="19" name="Picture 18" descr="IEEE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28443"/>
            <a:ext cx="1466192" cy="821068"/>
          </a:xfrm>
          <a:prstGeom prst="rect">
            <a:avLst/>
          </a:prstGeom>
        </p:spPr>
      </p:pic>
      <p:pic>
        <p:nvPicPr>
          <p:cNvPr id="20" name="Picture 19" descr="se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828" y="3124527"/>
            <a:ext cx="1002686" cy="817407"/>
          </a:xfrm>
          <a:prstGeom prst="rect">
            <a:avLst/>
          </a:prstGeom>
        </p:spPr>
      </p:pic>
      <p:pic>
        <p:nvPicPr>
          <p:cNvPr id="21" name="Picture 20" descr="IEEE student bran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362" y="3042743"/>
            <a:ext cx="993230" cy="99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9A7FBB9-1B5E-48D7-9BBE-7D6C58F45326}" type="datetime1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ECE DEPARTMENT, JUIT WAKNAGHAT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1788" y="942981"/>
            <a:ext cx="2912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Table of Contents:</a:t>
            </a:r>
            <a:endParaRPr lang="en-US" sz="2800" b="1" dirty="0" smtClean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333297"/>
            <a:ext cx="8229600" cy="1245475"/>
          </a:xfrm>
        </p:spPr>
        <p:txBody>
          <a:bodyPr>
            <a:normAutofit/>
          </a:bodyPr>
          <a:lstStyle/>
          <a:p>
            <a:pPr algn="ctr"/>
            <a:r>
              <a:rPr lang="en-IN" sz="3600" dirty="0" smtClean="0"/>
              <a:t>Q &amp; A?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6057</TotalTime>
  <Words>55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Algerian</vt:lpstr>
      <vt:lpstr>Calibri</vt:lpstr>
      <vt:lpstr>Lucida Sans Unicode</vt:lpstr>
      <vt:lpstr>Arial Black</vt:lpstr>
      <vt:lpstr>Wingdings 3</vt:lpstr>
      <vt:lpstr>Constantia</vt:lpstr>
      <vt:lpstr>Wingdings 2</vt:lpstr>
      <vt:lpstr>Flow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 Physics &amp;  Materials Science</dc:title>
  <dc:creator>Admin</dc:creator>
  <cp:lastModifiedBy>shweta.pandit</cp:lastModifiedBy>
  <cp:revision>498</cp:revision>
  <dcterms:created xsi:type="dcterms:W3CDTF">2021-08-23T09:27:43Z</dcterms:created>
  <dcterms:modified xsi:type="dcterms:W3CDTF">2025-03-01T07:21:29Z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818d02-8d25-4bb9-b27c-e4db64670887_Enabled">
    <vt:lpwstr>true</vt:lpwstr>
  </property>
  <property fmtid="{D5CDD505-2E9C-101B-9397-08002B2CF9AE}" pid="3" name="MSIP_Label_55818d02-8d25-4bb9-b27c-e4db64670887_SetDate">
    <vt:lpwstr>2023-10-02T04:22:57Z</vt:lpwstr>
  </property>
  <property fmtid="{D5CDD505-2E9C-101B-9397-08002B2CF9AE}" pid="4" name="MSIP_Label_55818d02-8d25-4bb9-b27c-e4db64670887_Method">
    <vt:lpwstr>Standard</vt:lpwstr>
  </property>
  <property fmtid="{D5CDD505-2E9C-101B-9397-08002B2CF9AE}" pid="5" name="MSIP_Label_55818d02-8d25-4bb9-b27c-e4db64670887_Name">
    <vt:lpwstr>55818d02-8d25-4bb9-b27c-e4db64670887</vt:lpwstr>
  </property>
  <property fmtid="{D5CDD505-2E9C-101B-9397-08002B2CF9AE}" pid="6" name="MSIP_Label_55818d02-8d25-4bb9-b27c-e4db64670887_SiteId">
    <vt:lpwstr>a7f35688-9c00-4d5e-ba41-29f146377ab0</vt:lpwstr>
  </property>
  <property fmtid="{D5CDD505-2E9C-101B-9397-08002B2CF9AE}" pid="7" name="MSIP_Label_55818d02-8d25-4bb9-b27c-e4db64670887_ActionId">
    <vt:lpwstr>c138ab35-890b-4c06-a1f0-50e1aa4b5230</vt:lpwstr>
  </property>
  <property fmtid="{D5CDD505-2E9C-101B-9397-08002B2CF9AE}" pid="8" name="MSIP_Label_55818d02-8d25-4bb9-b27c-e4db64670887_ContentBits">
    <vt:lpwstr>0</vt:lpwstr>
  </property>
</Properties>
</file>